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6DA4-0919-4E74-B816-9770D34FCD17}" type="datetimeFigureOut">
              <a:rPr lang="es-ES" smtClean="0"/>
              <a:t>22/08/2011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EA57-FC7B-4FBE-9D86-ADAB259BCE1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08" y="400050"/>
            <a:ext cx="8558784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" y="534924"/>
            <a:ext cx="8275320" cy="5788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904" y="512064"/>
            <a:ext cx="8394192" cy="5833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70" y="482346"/>
            <a:ext cx="8481060" cy="58933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482" y="594360"/>
            <a:ext cx="828903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416052"/>
            <a:ext cx="8572500" cy="6025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92" y="491490"/>
            <a:ext cx="8586216" cy="5875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68" y="450342"/>
            <a:ext cx="8513064" cy="5957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Usuario de Windows</cp:lastModifiedBy>
  <cp:revision>1</cp:revision>
  <dcterms:created xsi:type="dcterms:W3CDTF">2011-08-22T13:55:25Z</dcterms:created>
  <dcterms:modified xsi:type="dcterms:W3CDTF">2011-08-22T13:59:07Z</dcterms:modified>
</cp:coreProperties>
</file>